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33" r:id="rId2"/>
  </p:sldMasterIdLst>
  <p:notesMasterIdLst>
    <p:notesMasterId r:id="rId8"/>
  </p:notesMasterIdLst>
  <p:sldIdLst>
    <p:sldId id="339" r:id="rId3"/>
    <p:sldId id="341" r:id="rId4"/>
    <p:sldId id="342" r:id="rId5"/>
    <p:sldId id="353" r:id="rId6"/>
    <p:sldId id="354" r:id="rId7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48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4DB4B-7235-42B1-A924-9802C15922EF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7EDB5-CFE0-4C0D-9803-BB02B60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9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D79353-59B3-41D4-A1A9-DC36E0CFDD1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24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A0A5D-9805-43FA-9255-6400C57A3A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172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5774A-4755-4C13-96F3-4FC371D4284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6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BD3466-641E-44E7-9A05-B89B6B0207E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04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4EFC2D-38A6-4D8B-8B37-4B7EC6CF721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517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E3D3D-E080-4E59-8BE3-528D038019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69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10920C-B0CF-4CB3-A3D4-8DD2C3948F8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94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7A621-1EA3-4D43-B93C-E3EAB5876F0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01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271C5-520E-4302-A0B1-440D127E6E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65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692BE-808A-414F-AD5F-AEE5D3A9CEA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126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58C6-E46C-428F-ABEE-3593A2D0797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094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D79353-59B3-41D4-A1A9-DC36E0CFDD1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528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A0A5D-9805-43FA-9255-6400C57A3A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197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5774A-4755-4C13-96F3-4FC371D4284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436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BD3466-641E-44E7-9A05-B89B6B0207E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22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4EFC2D-38A6-4D8B-8B37-4B7EC6CF721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942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E3D3D-E080-4E59-8BE3-528D038019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179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10920C-B0CF-4CB3-A3D4-8DD2C3948F8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536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7A621-1EA3-4D43-B93C-E3EAB5876F0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494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271C5-520E-4302-A0B1-440D127E6E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801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692BE-808A-414F-AD5F-AEE5D3A9CEA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936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58C6-E46C-428F-ABEE-3593A2D0797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40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867B1-6445-4213-9600-44A6D43D558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867B1-6445-4213-9600-44A6D43D558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03.11.2020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6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hyperlink" Target="mailto:vinogrado1993@mail.ru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pic>
        <p:nvPicPr>
          <p:cNvPr id="11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35974" y="46137"/>
            <a:ext cx="65769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Основные мероприятия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3245" y="968039"/>
            <a:ext cx="830170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 Итоговое сочинение (изложение) в 11 классе проводится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декабря в качестве допуска к ГИА</a:t>
            </a:r>
          </a:p>
          <a:p>
            <a:pPr marL="0" marR="0" lvl="0" indent="0" algn="just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ноября 2020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во всех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районах республики  должны быть организованы мероприятия по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подготовке  </a:t>
            </a:r>
          </a:p>
          <a:p>
            <a:pPr algn="ctr" defTabSz="456584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 smtClean="0"/>
          </a:p>
          <a:p>
            <a:pPr algn="ctr" defTabSz="45658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 smtClean="0"/>
              <a:t>Методические </a:t>
            </a:r>
            <a:r>
              <a:rPr lang="ru-RU" sz="1600" dirty="0"/>
              <a:t>материалы </a:t>
            </a:r>
          </a:p>
          <a:p>
            <a:pPr algn="ctr" defTabSz="45658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/>
              <a:t>на сайте Федерального института педагогических измерений и вебинар по теме «Актуальные вопросы обучения написанию сочинения: эффективные методики; опыт субъектов Российской Федерации; использование результатов анализа итогового сочинения» </a:t>
            </a:r>
          </a:p>
          <a:p>
            <a:pPr marL="0" marR="0" lvl="0" indent="0" algn="just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63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pic>
        <p:nvPicPr>
          <p:cNvPr id="11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35974" y="46137"/>
            <a:ext cx="65769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Тренировочный экзамен по информатике 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и ИКТ в компьютерной форме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9698" y="1090406"/>
            <a:ext cx="804949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Тренировочный экзамен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 информатике и ИКТ в компьютерной форме с применением технологии доставки экзаменационных материалов по сети «Интернет» в пункты проведения экзаменов, с участием обучающихся </a:t>
            </a: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11-х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классов общеобразовательных организаций Республики </a:t>
            </a: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Татарстан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19 ноября 2020 года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A82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64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ППЭ,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 817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обучающихся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Задания выполняются на компьютере, 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проверка автоматизирована (без участия предметной комиссии)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Подробнее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с содержимым КИМ по информатике и ИКТ можно ознакомиться </a:t>
            </a: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на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сайте ФГБНУ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«Федеральный институт педагогических измерений»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в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разделе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ЕГЭ-&gt; Демоверсии, спецификации, кодификаторы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A8246F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415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pic>
        <p:nvPicPr>
          <p:cNvPr id="11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35974" y="46137"/>
            <a:ext cx="66888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X республиканский конкурс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научно-исследовательских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работ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Аксаковские чтения»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1580550"/>
            <a:ext cx="844006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Юбилейный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республиканский конкурс научно-исследовательских работ «Аксаковские чтения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Участники: обучающиеся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8-11 классов и педагогические работники школ и организаций дополнительного образования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детей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Проводится дистанционно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 1 ноября по 20 декабря 2020 года 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базе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школы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№ 64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Московского района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г.Казани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Заявки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 11 ноября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vinogrado1993@mail.ru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Отправка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работ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с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10 по 31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ноября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  <a:hlinkClick r:id="rId5"/>
              </a:rPr>
              <a:t>vinogrado1993@mail.ru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Дистанционный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тур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с 8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по 15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декабря</a:t>
            </a: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65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Дипломы победителей и свидетельства участников будут выданы представителю отдела образования в МОиН РТ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21 декабря 2020 г.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A8246F"/>
              </a:solidFill>
              <a:effectLst/>
              <a:uLnTx/>
              <a:uFillTx/>
              <a:latin typeface="Arial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444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7785" t="3500" r="1848" b="6072"/>
          <a:stretch/>
        </p:blipFill>
        <p:spPr>
          <a:xfrm>
            <a:off x="837071" y="930052"/>
            <a:ext cx="3296779" cy="2086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1960" y="2565127"/>
            <a:ext cx="48245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8246F"/>
                </a:solidFill>
                <a:effectLst/>
                <a:uLnTx/>
                <a:uFillTx/>
                <a:latin typeface="Arial"/>
              </a:rPr>
              <a:t>12 ноября - 23 декабря 2020 года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A8246F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0871" y="3176237"/>
            <a:ext cx="81640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определены сканируемые предметы: русский язык,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разрабатываются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0363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новая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безопасной передачи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инструктивные письма по организации муниципального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этапа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единая система для загрузки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данных через личный кабинет на официальном сайте Республиканского олимпиадного центра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стратегия назначения обучающихся на этапы олимпиад в единой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9110" y="863377"/>
            <a:ext cx="46462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Муниципальный этап всероссийской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и республиканской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олимпиад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школьников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pic>
        <p:nvPicPr>
          <p:cNvPr id="9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1A63A-2276-4EED-B446-FACA4B27C75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334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6724"/>
            <a:ext cx="6873577" cy="85725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Рекомендации Министерства просвещения Российской Федерации по проведению муниципального этапа всероссийской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олимпиады школьников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3075" t="13300" r="34244" b="6201"/>
          <a:stretch/>
        </p:blipFill>
        <p:spPr>
          <a:xfrm>
            <a:off x="1772841" y="1495424"/>
            <a:ext cx="2516128" cy="348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3272" t="13300" r="34244" b="4802"/>
          <a:stretch/>
        </p:blipFill>
        <p:spPr>
          <a:xfrm>
            <a:off x="5438005" y="1495424"/>
            <a:ext cx="2458219" cy="3486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pic>
        <p:nvPicPr>
          <p:cNvPr id="6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10563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908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326</Words>
  <Application>Microsoft Office PowerPoint</Application>
  <PresentationFormat>Экран (16:9)</PresentationFormat>
  <Paragraphs>53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3_Тема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Министерства просвещения Российской Федерации по проведению муниципального этапа всероссийской  олимпиады школьников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Начальное общее образование  в Республике Татарстан</dc:title>
  <dc:creator>Гульфия Ахвердиева</dc:creator>
  <cp:lastModifiedBy>завуч2</cp:lastModifiedBy>
  <cp:revision>102</cp:revision>
  <cp:lastPrinted>2020-01-27T11:46:39Z</cp:lastPrinted>
  <dcterms:created xsi:type="dcterms:W3CDTF">2020-01-27T06:48:01Z</dcterms:created>
  <dcterms:modified xsi:type="dcterms:W3CDTF">2020-11-03T09:33:11Z</dcterms:modified>
</cp:coreProperties>
</file>